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4F01F6-644C-4631-8612-2BC323CB4F2A}" type="datetimeFigureOut">
              <a:rPr lang="tr-TR" smtClean="0"/>
              <a:pPr/>
              <a:t>11.05.2015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6349C2-694F-4A16-9F8D-7A696DD244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00096" y="128589"/>
            <a:ext cx="5829300" cy="800073"/>
          </a:xfrm>
        </p:spPr>
        <p:txBody>
          <a:bodyPr>
            <a:normAutofit/>
          </a:bodyPr>
          <a:lstStyle/>
          <a:p>
            <a:pPr algn="ctr"/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KEMER İLÇE MİLLİ EĞİTİM MÜDÜRLÜĞÜ </a:t>
            </a:r>
            <a:br>
              <a:rPr lang="tr-TR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100 TEMEL ESER OKUMA YARIŞMASI SONUÇLARI (ORTAOKUL)</a:t>
            </a:r>
            <a:endParaRPr lang="tr-T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428604" y="1000103"/>
          <a:ext cx="6215107" cy="7829600"/>
        </p:xfrm>
        <a:graphic>
          <a:graphicData uri="http://schemas.openxmlformats.org/drawingml/2006/table">
            <a:tbl>
              <a:tblPr/>
              <a:tblGrid>
                <a:gridCol w="1372267"/>
                <a:gridCol w="2225512"/>
                <a:gridCol w="830646"/>
                <a:gridCol w="767960"/>
                <a:gridCol w="1018722"/>
              </a:tblGrid>
              <a:tr h="1857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İLÇE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ÖĞRENCİNİN ADI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 SOYADI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DOĞRU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YANLIŞ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NET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HANNE NUR GÖKCAN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İREM SUDE ÖKTE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GÜLSU ŞENER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HİLAL AY  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GÜLŞAH ÖZER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FATMA TOPÇU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YAĞMUR AYŞE MAMUS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NASİBE MERVE DAŞA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SALİH GÜNDÜZ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ŞERİFE SÜMEYRA ER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ÇELTİKCİ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AHMET BURAK YETİZ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BUSE AY   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SILA KEKEÇ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FURKAN SANLI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GÜLNİHAL YILDIRAN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FURKAN AY 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NESLİ ZİŞN ÖZ ÇEL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UĞUR ÖZCAN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MELTEM ÇAKIR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HİLAL GÖKSU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5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EMİNE ZENGİN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FATİH GÖÇER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FURKAN NAMAL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İREM SERPİL YÜCE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OSMAN NİHAT ÖZKAN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SEHA KADIOĞLU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YASİN KARABULUT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BETÜL BENAY ATA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BUSEGÜL UYAR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NUR DENİZ TEKELİ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ÜMMÜHANKKORAL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AZİME SENA YILDIR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YASENYA SATILMIŞ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HATİCE NUR İBİŞ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81,67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HAFİZE HASKILIÇ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DİLARA ÇALIŞKAN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İREM ÇETİN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FAHRETTİN KANIK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ÇELTİKCİ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TUĞÇE ARIKAN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ÇAVDIR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ARİFE AKSOY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80,33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BUCAK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SUDE KAYA        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12,00</a:t>
                      </a: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80,00</a:t>
                      </a: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57167" y="1000097"/>
          <a:ext cx="6215104" cy="7812842"/>
        </p:xfrm>
        <a:graphic>
          <a:graphicData uri="http://schemas.openxmlformats.org/drawingml/2006/table">
            <a:tbl>
              <a:tblPr/>
              <a:tblGrid>
                <a:gridCol w="1315955"/>
                <a:gridCol w="2251391"/>
                <a:gridCol w="840305"/>
                <a:gridCol w="776887"/>
                <a:gridCol w="1030566"/>
              </a:tblGrid>
              <a:tr h="1816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İLÇE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ÖĞRENCİNİN ADI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 SOYADI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DOĞRU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YANLIŞ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NET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ESRA TEMİZ 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KARDELEN BATBAY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SENA ALDEMİR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YAŞAR DURMAZ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BARIŞ YILMA Z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YAVUZ BURAK KUTLU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MELİHA ZORLU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BİLGENUR EVGİN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 TALHA IŞIK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CELİLE ERÇÖMEK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EZGİ ÇELİKBAŞ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FATMAGÜL YILDIRAN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ESENGÜL TÜZÜN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ENBİYA SERTTAŞ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RUKİYE ZEHRA DARA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BURCU GÜNGÖR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RÜVEYDA SEZGİN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ADEM ALPEREN ÖZTO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FATMA KAYAHAN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EZGİ COŞKUN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FEYZA FAHRİYE AYA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MERT ÇELİK 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EZGİ AKSEKİ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ELİF BEYZA YAĞIZ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SULTAN SILA YALÇI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AYŞENUR AKGÜL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AHSEN KARAGÜL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ÇELTİKCİ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ZÜHRA ŞİMŞEK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BETÜL KOYUNCULAR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HİLAL ÇAKIR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NEZAHAT BEYZA UYS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MELİKE YELİZ ASLA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KASIM GÖKÇE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ÇEŞMİ CAN  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EMİNESENA DÜNDAR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ARZU PEKER 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BEGÜM SENA ÖZÇELİ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ŞEYMA ÖZÇETİN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67,33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HÜSEYİN KARAMEŞE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DİLARA ADICAN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REYHAN NUR ÇİLLİK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PINAR İŞCİL      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24,00</a:t>
                      </a:r>
                    </a:p>
                  </a:txBody>
                  <a:tcPr marL="8142" marR="8142" marT="8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66,00</a:t>
                      </a:r>
                    </a:p>
                  </a:txBody>
                  <a:tcPr marL="8142" marR="8142" marT="81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14382" y="252892"/>
            <a:ext cx="5600700" cy="60433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KEMER İLÇE MİLLİ EĞİTİM MÜDÜRLÜĞÜ </a:t>
            </a:r>
            <a:br>
              <a:rPr lang="tr-TR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100 TEMEL ESER OKUMA YARIŞMASI SONUÇLARI (ORTAOKUL)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graphicFrame>
        <p:nvGraphicFramePr>
          <p:cNvPr id="4" name="4 İçerik Yer Tutucusu"/>
          <p:cNvGraphicFramePr>
            <a:graphicFrameLocks/>
          </p:cNvGraphicFramePr>
          <p:nvPr/>
        </p:nvGraphicFramePr>
        <p:xfrm>
          <a:off x="357167" y="1000097"/>
          <a:ext cx="6215104" cy="7812842"/>
        </p:xfrm>
        <a:graphic>
          <a:graphicData uri="http://schemas.openxmlformats.org/drawingml/2006/table">
            <a:tbl>
              <a:tblPr/>
              <a:tblGrid>
                <a:gridCol w="1315955"/>
                <a:gridCol w="2251391"/>
                <a:gridCol w="840305"/>
                <a:gridCol w="776887"/>
                <a:gridCol w="1030566"/>
              </a:tblGrid>
              <a:tr h="1816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İLÇE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ÖĞRENCİNİN ADI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 SOYADI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DOĞRU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YANLIŞ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NET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İSMET ALP KURTCEB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ZEYNEB NİSA ASLAN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SELENA YK UTL U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BAHAR ARIC I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GÜLLÜZAR YAVUZ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FATMA ACAR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TUĞBA KAYACAN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KEREM MERİÇ YILDI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GÖKHAN YÜKSEL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BUCAK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NAZLICAN KILAVUZ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TÜRKAN ARIKAYA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AYŞE ALPKAYA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GÖRKEM YILMAZ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FADİME NUR ÇELİK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BÜŞRA CAN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ŞERİFENUR KAYGISI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ESMA TOPAL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ÖMER TUNCER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ELİF ÖZBEŞ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SILA KARCI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HASAN KAN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ESRA DÖNER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ÇELTİKCİ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RABİA BAŞER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ÇELTİKCİ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BEYZAGÜL FATMA 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GÖZDE OYMAK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TÜRKÜ GÜNTAŞ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ŞÜKRİYE GÖKCEN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İLAYDA OZANSOY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EMİNE ÖZSOY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AYŞE KUŞCU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FURKA  YALÇIN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ZEYNEP SAV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MUSTAFA BİLİCİ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HAYRİ ARIKAN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BETÜL ÇELİK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SİNEM SELİNAY YIL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SILA ÇELİKLİ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GÖ *E SİMAY TÜREL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OĞUZHAN ÖZSOY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SENEM SIR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MERYEM TÜREL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ECE KURD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614382" y="252892"/>
            <a:ext cx="5600700" cy="60433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KEMER İLÇE MİLLİ EĞİTİM MÜDÜRLÜĞÜ </a:t>
            </a:r>
            <a:br>
              <a:rPr lang="tr-TR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100 TEMEL ESER OKUMA YARIŞMASI SONUÇLARI (ORTAOKUL)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614382" y="252892"/>
            <a:ext cx="5600700" cy="60433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KEMER İLÇE MİLLİ EĞİTİM MÜDÜRLÜĞÜ </a:t>
            </a:r>
            <a:br>
              <a:rPr lang="tr-TR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100 TEMEL ESER OKUMA YARIŞMASI SONUÇLARI (ORTAOKUL)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4 İçerik Yer Tutucusu"/>
          <p:cNvGraphicFramePr>
            <a:graphicFrameLocks/>
          </p:cNvGraphicFramePr>
          <p:nvPr/>
        </p:nvGraphicFramePr>
        <p:xfrm>
          <a:off x="357167" y="1000097"/>
          <a:ext cx="6215104" cy="7812842"/>
        </p:xfrm>
        <a:graphic>
          <a:graphicData uri="http://schemas.openxmlformats.org/drawingml/2006/table">
            <a:tbl>
              <a:tblPr/>
              <a:tblGrid>
                <a:gridCol w="1315955"/>
                <a:gridCol w="2251391"/>
                <a:gridCol w="840305"/>
                <a:gridCol w="776887"/>
                <a:gridCol w="1030566"/>
              </a:tblGrid>
              <a:tr h="1816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İLÇE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ÖĞRENCİNİN ADI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 SOYADI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DOĞRU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YANLIŞ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NET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BEYZA ERKILIÇ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AYTEN AY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KAMİLE İMRAN ÇELİ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GİZEM YILMAZ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MUSTAFA EMRE GÜZE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TUBA ÇELİK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TUĞÇE ÜNVEREN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RUMEYSA ÖZKOL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TANER YURTSEVEN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YUSUFSİSMAİL YILD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ŞERİFE ÇAKMAK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AĞLASUN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 İBRAHİM KARATAY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AĞLASUN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EMİNE YİĞİT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EZGİ BÜYÜKTOPBAŞ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MUHAMMED KENDİR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KEZBAN CEREN SALI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ELİF NUR DEMİR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İREM KAVGACI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MUSA ÇİFTÇİ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ELİF AYDIN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YEŞİLOVA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ESRA KURBAN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ÇELTİKCİ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SEMANUR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MURAT ÇETİN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ARİFE YILDIRIM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ÇAVDIR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NAZLI BERNA UYSAL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AHMET TUNCER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AĞLASUN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KÜBRA KESKİN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ŞULE KURT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DENİZ NUR KAHRAMA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HATİCE COŞKUN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ECE KURT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GÖLHİSAR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AYŞEGÜL AKÇİ KAYA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MERVE DURAN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YUSUF ARSLAN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MELİKE DİRİ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AYŞE AKALIN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KARAMANLI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AYBÜKE İYE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EMİNE NUR GENCER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HATİCE BEYZA ÖCAL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SENA AKSÖZ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FATMA ŞEVVAL ÇAKM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614382" y="252892"/>
            <a:ext cx="5600700" cy="60433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KEMER İLÇE MİLLİ EĞİTİM MÜDÜRLÜĞÜ </a:t>
            </a:r>
            <a:br>
              <a:rPr lang="tr-TR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100 TEMEL ESER OKUMA YARIŞMASI SONUÇLARI (ORTAOKUL)</a:t>
            </a:r>
            <a:endParaRPr lang="tr-TR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4 İçerik Yer Tutucusu"/>
          <p:cNvGraphicFramePr>
            <a:graphicFrameLocks/>
          </p:cNvGraphicFramePr>
          <p:nvPr/>
        </p:nvGraphicFramePr>
        <p:xfrm>
          <a:off x="357167" y="1000097"/>
          <a:ext cx="6215104" cy="7812842"/>
        </p:xfrm>
        <a:graphic>
          <a:graphicData uri="http://schemas.openxmlformats.org/drawingml/2006/table">
            <a:tbl>
              <a:tblPr/>
              <a:tblGrid>
                <a:gridCol w="1315955"/>
                <a:gridCol w="2251391"/>
                <a:gridCol w="840305"/>
                <a:gridCol w="776887"/>
                <a:gridCol w="1030566"/>
              </a:tblGrid>
              <a:tr h="1816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İLÇE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ÖĞRENCİNİN ADI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 SOYADI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DOĞRU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YANLIŞ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913" marR="3913" marT="3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NET</a:t>
                      </a:r>
                      <a:endParaRPr lang="tr-TR" sz="10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3913" marR="3913" marT="39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SERHATTDOĞULAR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AĞLASUN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BEYZA NUR SOYLU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AĞLASUN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HASAN ÇEVİ K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ABDUIIAH GOUHER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RAMAZAN ALİ AKSOY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MERKEZ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AHMEDGGOUHER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TEFENNİ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HATİCE ALTINOK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75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975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94"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1146</Words>
  <Application>Microsoft Office PowerPoint</Application>
  <PresentationFormat>Ekran Gösterisi (4:3)</PresentationFormat>
  <Paragraphs>895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Cumba</vt:lpstr>
      <vt:lpstr>KEMER İLÇE MİLLİ EĞİTİM MÜDÜRLÜĞÜ  100 TEMEL ESER OKUMA YARIŞMASI SONUÇLARI (ORTAOKUL)</vt:lpstr>
      <vt:lpstr>KEMER İLÇE MİLLİ EĞİTİM MÜDÜRLÜĞÜ  100 TEMEL ESER OKUMA YARIŞMASI SONUÇLARI (ORTAOKUL)</vt:lpstr>
      <vt:lpstr>KEMER İLÇE MİLLİ EĞİTİM MÜDÜRLÜĞÜ  100 TEMEL ESER OKUMA YARIŞMASI SONUÇLARI (ORTAOKUL)</vt:lpstr>
      <vt:lpstr>KEMER İLÇE MİLLİ EĞİTİM MÜDÜRLÜĞÜ  100 TEMEL ESER OKUMA YARIŞMASI SONUÇLARI (ORTAOKUL)</vt:lpstr>
      <vt:lpstr>KEMER İLÇE MİLLİ EĞİTİM MÜDÜRLÜĞÜ  100 TEMEL ESER OKUMA YARIŞMASI SONUÇLARI (ORTAOKUL)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KEMER İLÇE MİLLİ EĞİTİM MÜDÜRLÜĞÜ  100 TEMEL ESER OKUMA YARIŞMASI SONUÇLARI</dc:title>
  <dc:creator>KEMER LİSESİ</dc:creator>
  <cp:lastModifiedBy>KEMER LİSESİ</cp:lastModifiedBy>
  <cp:revision>6</cp:revision>
  <dcterms:created xsi:type="dcterms:W3CDTF">2015-05-11T07:33:14Z</dcterms:created>
  <dcterms:modified xsi:type="dcterms:W3CDTF">2015-05-11T08:17:00Z</dcterms:modified>
</cp:coreProperties>
</file>